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56" r:id="rId5"/>
    <p:sldId id="257" r:id="rId6"/>
    <p:sldId id="258" r:id="rId7"/>
    <p:sldId id="262" r:id="rId8"/>
    <p:sldId id="268" r:id="rId9"/>
    <p:sldId id="267" r:id="rId10"/>
    <p:sldId id="259" r:id="rId11"/>
    <p:sldId id="260" r:id="rId12"/>
    <p:sldId id="263" r:id="rId13"/>
    <p:sldId id="261" r:id="rId14"/>
    <p:sldId id="264" r:id="rId15"/>
    <p:sldId id="273" r:id="rId16"/>
    <p:sldId id="269" r:id="rId17"/>
    <p:sldId id="270" r:id="rId18"/>
    <p:sldId id="265" r:id="rId19"/>
    <p:sldId id="266" r:id="rId20"/>
    <p:sldId id="271" r:id="rId21"/>
    <p:sldId id="272" r:id="rId2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E0E7F3-3F4F-F4CA-8A94-774E6C4AA60C}" v="2" dt="2022-06-14T11:33:15.443"/>
    <p1510:client id="{FD061B91-69A4-4EC9-AECC-D9505FF03BB5}" v="18" dt="2022-06-14T12:38:47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5" autoAdjust="0"/>
    <p:restoredTop sz="85160" autoAdjust="0"/>
  </p:normalViewPr>
  <p:slideViewPr>
    <p:cSldViewPr snapToGrid="0">
      <p:cViewPr varScale="1">
        <p:scale>
          <a:sx n="67" d="100"/>
          <a:sy n="67" d="100"/>
        </p:scale>
        <p:origin x="1291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czyński Hubert (STUD)" userId="35753aab-0d69-494c-b54d-f9fed967c656" providerId="ADAL" clId="{FD061B91-69A4-4EC9-AECC-D9505FF03BB5}"/>
    <pc:docChg chg="undo custSel addSld delSld modSld sldOrd">
      <pc:chgData name="Ruczyński Hubert (STUD)" userId="35753aab-0d69-494c-b54d-f9fed967c656" providerId="ADAL" clId="{FD061B91-69A4-4EC9-AECC-D9505FF03BB5}" dt="2022-06-14T12:39:49.418" v="1878" actId="403"/>
      <pc:docMkLst>
        <pc:docMk/>
      </pc:docMkLst>
      <pc:sldChg chg="modSp mod">
        <pc:chgData name="Ruczyński Hubert (STUD)" userId="35753aab-0d69-494c-b54d-f9fed967c656" providerId="ADAL" clId="{FD061B91-69A4-4EC9-AECC-D9505FF03BB5}" dt="2022-06-11T10:05:03.049" v="147" actId="20577"/>
        <pc:sldMkLst>
          <pc:docMk/>
          <pc:sldMk cId="2633103385" sldId="256"/>
        </pc:sldMkLst>
        <pc:spChg chg="mod">
          <ac:chgData name="Ruczyński Hubert (STUD)" userId="35753aab-0d69-494c-b54d-f9fed967c656" providerId="ADAL" clId="{FD061B91-69A4-4EC9-AECC-D9505FF03BB5}" dt="2022-06-11T10:05:03.049" v="147" actId="20577"/>
          <ac:spMkLst>
            <pc:docMk/>
            <pc:sldMk cId="2633103385" sldId="256"/>
            <ac:spMk id="2" creationId="{A325C43B-9F28-5AFB-9CC6-1E2A57456F2B}"/>
          </ac:spMkLst>
        </pc:spChg>
        <pc:spChg chg="mod">
          <ac:chgData name="Ruczyński Hubert (STUD)" userId="35753aab-0d69-494c-b54d-f9fed967c656" providerId="ADAL" clId="{FD061B91-69A4-4EC9-AECC-D9505FF03BB5}" dt="2022-06-11T10:04:25.496" v="105" actId="20577"/>
          <ac:spMkLst>
            <pc:docMk/>
            <pc:sldMk cId="2633103385" sldId="256"/>
            <ac:spMk id="3" creationId="{7D5F1570-4D5E-1881-095A-47BD3428AC6C}"/>
          </ac:spMkLst>
        </pc:spChg>
      </pc:sldChg>
      <pc:sldChg chg="modSp mod">
        <pc:chgData name="Ruczyński Hubert (STUD)" userId="35753aab-0d69-494c-b54d-f9fed967c656" providerId="ADAL" clId="{FD061B91-69A4-4EC9-AECC-D9505FF03BB5}" dt="2022-06-11T10:11:26.473" v="652" actId="20577"/>
        <pc:sldMkLst>
          <pc:docMk/>
          <pc:sldMk cId="3581606045" sldId="257"/>
        </pc:sldMkLst>
        <pc:spChg chg="mod">
          <ac:chgData name="Ruczyński Hubert (STUD)" userId="35753aab-0d69-494c-b54d-f9fed967c656" providerId="ADAL" clId="{FD061B91-69A4-4EC9-AECC-D9505FF03BB5}" dt="2022-06-11T10:11:26.473" v="652" actId="20577"/>
          <ac:spMkLst>
            <pc:docMk/>
            <pc:sldMk cId="3581606045" sldId="257"/>
            <ac:spMk id="3" creationId="{54197453-3D79-3F0A-E974-ABB3D9F60E59}"/>
          </ac:spMkLst>
        </pc:spChg>
      </pc:sldChg>
      <pc:sldChg chg="addSp modSp mod modNotesTx">
        <pc:chgData name="Ruczyński Hubert (STUD)" userId="35753aab-0d69-494c-b54d-f9fed967c656" providerId="ADAL" clId="{FD061B91-69A4-4EC9-AECC-D9505FF03BB5}" dt="2022-06-11T10:21:03.470" v="1104" actId="1440"/>
        <pc:sldMkLst>
          <pc:docMk/>
          <pc:sldMk cId="3852462653" sldId="258"/>
        </pc:sldMkLst>
        <pc:spChg chg="mod">
          <ac:chgData name="Ruczyński Hubert (STUD)" userId="35753aab-0d69-494c-b54d-f9fed967c656" providerId="ADAL" clId="{FD061B91-69A4-4EC9-AECC-D9505FF03BB5}" dt="2022-06-11T10:20:06.676" v="1099" actId="20577"/>
          <ac:spMkLst>
            <pc:docMk/>
            <pc:sldMk cId="3852462653" sldId="258"/>
            <ac:spMk id="3" creationId="{3BDBAF96-DE5F-3897-D252-6A2F283CD893}"/>
          </ac:spMkLst>
        </pc:spChg>
        <pc:picChg chg="add mod">
          <ac:chgData name="Ruczyński Hubert (STUD)" userId="35753aab-0d69-494c-b54d-f9fed967c656" providerId="ADAL" clId="{FD061B91-69A4-4EC9-AECC-D9505FF03BB5}" dt="2022-06-11T10:17:00.728" v="968" actId="1076"/>
          <ac:picMkLst>
            <pc:docMk/>
            <pc:sldMk cId="3852462653" sldId="258"/>
            <ac:picMk id="5" creationId="{523F94F8-5C66-4730-5C3A-519166191EA1}"/>
          </ac:picMkLst>
        </pc:picChg>
        <pc:picChg chg="add mod">
          <ac:chgData name="Ruczyński Hubert (STUD)" userId="35753aab-0d69-494c-b54d-f9fed967c656" providerId="ADAL" clId="{FD061B91-69A4-4EC9-AECC-D9505FF03BB5}" dt="2022-06-11T10:21:03.470" v="1104" actId="1440"/>
          <ac:picMkLst>
            <pc:docMk/>
            <pc:sldMk cId="3852462653" sldId="258"/>
            <ac:picMk id="7" creationId="{50B9428A-8C7C-3CEC-3094-7C793AFBCA64}"/>
          </ac:picMkLst>
        </pc:picChg>
      </pc:sldChg>
      <pc:sldChg chg="addSp delSp modSp mod">
        <pc:chgData name="Ruczyński Hubert (STUD)" userId="35753aab-0d69-494c-b54d-f9fed967c656" providerId="ADAL" clId="{FD061B91-69A4-4EC9-AECC-D9505FF03BB5}" dt="2022-06-14T12:39:49.418" v="1878" actId="403"/>
        <pc:sldMkLst>
          <pc:docMk/>
          <pc:sldMk cId="1579308187" sldId="259"/>
        </pc:sldMkLst>
        <pc:spChg chg="add del mod">
          <ac:chgData name="Ruczyński Hubert (STUD)" userId="35753aab-0d69-494c-b54d-f9fed967c656" providerId="ADAL" clId="{FD061B91-69A4-4EC9-AECC-D9505FF03BB5}" dt="2022-06-14T12:39:49.418" v="1878" actId="403"/>
          <ac:spMkLst>
            <pc:docMk/>
            <pc:sldMk cId="1579308187" sldId="259"/>
            <ac:spMk id="3" creationId="{AFD0BD56-40D2-02F7-E632-369C713F1577}"/>
          </ac:spMkLst>
        </pc:spChg>
        <pc:picChg chg="add del mod ord">
          <ac:chgData name="Ruczyński Hubert (STUD)" userId="35753aab-0d69-494c-b54d-f9fed967c656" providerId="ADAL" clId="{FD061B91-69A4-4EC9-AECC-D9505FF03BB5}" dt="2022-06-11T10:03:20.839" v="64" actId="22"/>
          <ac:picMkLst>
            <pc:docMk/>
            <pc:sldMk cId="1579308187" sldId="259"/>
            <ac:picMk id="5" creationId="{6ACED15F-7895-10E2-5903-DEFFE40C2796}"/>
          </ac:picMkLst>
        </pc:picChg>
        <pc:picChg chg="add mod">
          <ac:chgData name="Ruczyński Hubert (STUD)" userId="35753aab-0d69-494c-b54d-f9fed967c656" providerId="ADAL" clId="{FD061B91-69A4-4EC9-AECC-D9505FF03BB5}" dt="2022-06-14T12:39:24.162" v="1865" actId="1076"/>
          <ac:picMkLst>
            <pc:docMk/>
            <pc:sldMk cId="1579308187" sldId="259"/>
            <ac:picMk id="6" creationId="{F38DA8F8-6C97-2A72-4E51-CA29FE697793}"/>
          </ac:picMkLst>
        </pc:picChg>
      </pc:sldChg>
      <pc:sldChg chg="addSp delSp modSp mod">
        <pc:chgData name="Ruczyński Hubert (STUD)" userId="35753aab-0d69-494c-b54d-f9fed967c656" providerId="ADAL" clId="{FD061B91-69A4-4EC9-AECC-D9505FF03BB5}" dt="2022-06-11T10:44:41.091" v="1736" actId="20577"/>
        <pc:sldMkLst>
          <pc:docMk/>
          <pc:sldMk cId="1202253088" sldId="261"/>
        </pc:sldMkLst>
        <pc:spChg chg="mod">
          <ac:chgData name="Ruczyński Hubert (STUD)" userId="35753aab-0d69-494c-b54d-f9fed967c656" providerId="ADAL" clId="{FD061B91-69A4-4EC9-AECC-D9505FF03BB5}" dt="2022-06-11T10:44:41.091" v="1736" actId="20577"/>
          <ac:spMkLst>
            <pc:docMk/>
            <pc:sldMk cId="1202253088" sldId="261"/>
            <ac:spMk id="2" creationId="{F2A23B95-BCF1-5E9B-DD56-06634DC0C039}"/>
          </ac:spMkLst>
        </pc:spChg>
        <pc:spChg chg="del">
          <ac:chgData name="Ruczyński Hubert (STUD)" userId="35753aab-0d69-494c-b54d-f9fed967c656" providerId="ADAL" clId="{FD061B91-69A4-4EC9-AECC-D9505FF03BB5}" dt="2022-06-11T10:36:45.288" v="1652" actId="22"/>
          <ac:spMkLst>
            <pc:docMk/>
            <pc:sldMk cId="1202253088" sldId="261"/>
            <ac:spMk id="3" creationId="{A79CEFE4-2C43-91BA-01FF-80874C13C3AB}"/>
          </ac:spMkLst>
        </pc:spChg>
        <pc:picChg chg="add mod ord">
          <ac:chgData name="Ruczyński Hubert (STUD)" userId="35753aab-0d69-494c-b54d-f9fed967c656" providerId="ADAL" clId="{FD061B91-69A4-4EC9-AECC-D9505FF03BB5}" dt="2022-06-11T10:36:51.084" v="1653" actId="1440"/>
          <ac:picMkLst>
            <pc:docMk/>
            <pc:sldMk cId="1202253088" sldId="261"/>
            <ac:picMk id="5" creationId="{C3F1AFB6-E424-27CE-C6F9-651B5ED953B9}"/>
          </ac:picMkLst>
        </pc:picChg>
      </pc:sldChg>
      <pc:sldChg chg="modSp mod">
        <pc:chgData name="Ruczyński Hubert (STUD)" userId="35753aab-0d69-494c-b54d-f9fed967c656" providerId="ADAL" clId="{FD061B91-69A4-4EC9-AECC-D9505FF03BB5}" dt="2022-06-11T10:51:50.115" v="1858" actId="20577"/>
        <pc:sldMkLst>
          <pc:docMk/>
          <pc:sldMk cId="3866675089" sldId="262"/>
        </pc:sldMkLst>
        <pc:spChg chg="mod">
          <ac:chgData name="Ruczyński Hubert (STUD)" userId="35753aab-0d69-494c-b54d-f9fed967c656" providerId="ADAL" clId="{FD061B91-69A4-4EC9-AECC-D9505FF03BB5}" dt="2022-06-11T10:24:22.354" v="1123" actId="20577"/>
          <ac:spMkLst>
            <pc:docMk/>
            <pc:sldMk cId="3866675089" sldId="262"/>
            <ac:spMk id="2" creationId="{81DA22E1-2DA0-E587-4ACF-C7C38C88643A}"/>
          </ac:spMkLst>
        </pc:spChg>
        <pc:spChg chg="mod">
          <ac:chgData name="Ruczyński Hubert (STUD)" userId="35753aab-0d69-494c-b54d-f9fed967c656" providerId="ADAL" clId="{FD061B91-69A4-4EC9-AECC-D9505FF03BB5}" dt="2022-06-11T10:51:50.115" v="1858" actId="20577"/>
          <ac:spMkLst>
            <pc:docMk/>
            <pc:sldMk cId="3866675089" sldId="262"/>
            <ac:spMk id="3" creationId="{2A5B0306-230C-B4A7-F1E4-21C00A96AAD6}"/>
          </ac:spMkLst>
        </pc:spChg>
      </pc:sldChg>
      <pc:sldChg chg="addSp delSp modSp mod">
        <pc:chgData name="Ruczyński Hubert (STUD)" userId="35753aab-0d69-494c-b54d-f9fed967c656" providerId="ADAL" clId="{FD061B91-69A4-4EC9-AECC-D9505FF03BB5}" dt="2022-06-11T10:44:44.250" v="1737"/>
        <pc:sldMkLst>
          <pc:docMk/>
          <pc:sldMk cId="264305251" sldId="264"/>
        </pc:sldMkLst>
        <pc:spChg chg="mod">
          <ac:chgData name="Ruczyński Hubert (STUD)" userId="35753aab-0d69-494c-b54d-f9fed967c656" providerId="ADAL" clId="{FD061B91-69A4-4EC9-AECC-D9505FF03BB5}" dt="2022-06-11T10:44:44.250" v="1737"/>
          <ac:spMkLst>
            <pc:docMk/>
            <pc:sldMk cId="264305251" sldId="264"/>
            <ac:spMk id="2" creationId="{F2A23B95-BCF1-5E9B-DD56-06634DC0C039}"/>
          </ac:spMkLst>
        </pc:spChg>
        <pc:spChg chg="del">
          <ac:chgData name="Ruczyński Hubert (STUD)" userId="35753aab-0d69-494c-b54d-f9fed967c656" providerId="ADAL" clId="{FD061B91-69A4-4EC9-AECC-D9505FF03BB5}" dt="2022-06-11T10:37:51.998" v="1654" actId="22"/>
          <ac:spMkLst>
            <pc:docMk/>
            <pc:sldMk cId="264305251" sldId="264"/>
            <ac:spMk id="3" creationId="{A79CEFE4-2C43-91BA-01FF-80874C13C3AB}"/>
          </ac:spMkLst>
        </pc:spChg>
        <pc:picChg chg="add mod ord">
          <ac:chgData name="Ruczyński Hubert (STUD)" userId="35753aab-0d69-494c-b54d-f9fed967c656" providerId="ADAL" clId="{FD061B91-69A4-4EC9-AECC-D9505FF03BB5}" dt="2022-06-11T10:42:47.680" v="1680" actId="1440"/>
          <ac:picMkLst>
            <pc:docMk/>
            <pc:sldMk cId="264305251" sldId="264"/>
            <ac:picMk id="5" creationId="{B1FC8005-9C58-DC3D-336A-8F09288D50F8}"/>
          </ac:picMkLst>
        </pc:picChg>
      </pc:sldChg>
      <pc:sldChg chg="addSp delSp modSp mod ord">
        <pc:chgData name="Ruczyński Hubert (STUD)" userId="35753aab-0d69-494c-b54d-f9fed967c656" providerId="ADAL" clId="{FD061B91-69A4-4EC9-AECC-D9505FF03BB5}" dt="2022-06-11T15:39:59.208" v="1860"/>
        <pc:sldMkLst>
          <pc:docMk/>
          <pc:sldMk cId="3211709622" sldId="265"/>
        </pc:sldMkLst>
        <pc:spChg chg="mod">
          <ac:chgData name="Ruczyński Hubert (STUD)" userId="35753aab-0d69-494c-b54d-f9fed967c656" providerId="ADAL" clId="{FD061B91-69A4-4EC9-AECC-D9505FF03BB5}" dt="2022-06-11T10:47:32.546" v="1771" actId="20577"/>
          <ac:spMkLst>
            <pc:docMk/>
            <pc:sldMk cId="3211709622" sldId="265"/>
            <ac:spMk id="2" creationId="{F2A23B95-BCF1-5E9B-DD56-06634DC0C039}"/>
          </ac:spMkLst>
        </pc:spChg>
        <pc:spChg chg="del">
          <ac:chgData name="Ruczyński Hubert (STUD)" userId="35753aab-0d69-494c-b54d-f9fed967c656" providerId="ADAL" clId="{FD061B91-69A4-4EC9-AECC-D9505FF03BB5}" dt="2022-06-11T10:38:24.804" v="1655" actId="22"/>
          <ac:spMkLst>
            <pc:docMk/>
            <pc:sldMk cId="3211709622" sldId="265"/>
            <ac:spMk id="3" creationId="{A79CEFE4-2C43-91BA-01FF-80874C13C3AB}"/>
          </ac:spMkLst>
        </pc:spChg>
        <pc:picChg chg="add mod ord">
          <ac:chgData name="Ruczyński Hubert (STUD)" userId="35753aab-0d69-494c-b54d-f9fed967c656" providerId="ADAL" clId="{FD061B91-69A4-4EC9-AECC-D9505FF03BB5}" dt="2022-06-11T10:42:51.579" v="1681" actId="1440"/>
          <ac:picMkLst>
            <pc:docMk/>
            <pc:sldMk cId="3211709622" sldId="265"/>
            <ac:picMk id="5" creationId="{84BEB723-5FFC-9177-9E85-6D8062840007}"/>
          </ac:picMkLst>
        </pc:picChg>
        <pc:picChg chg="add mod">
          <ac:chgData name="Ruczyński Hubert (STUD)" userId="35753aab-0d69-494c-b54d-f9fed967c656" providerId="ADAL" clId="{FD061B91-69A4-4EC9-AECC-D9505FF03BB5}" dt="2022-06-11T10:46:10.314" v="1740" actId="1440"/>
          <ac:picMkLst>
            <pc:docMk/>
            <pc:sldMk cId="3211709622" sldId="265"/>
            <ac:picMk id="7" creationId="{37DC4D5E-96DE-AA1F-0390-9BC63DA67823}"/>
          </ac:picMkLst>
        </pc:picChg>
      </pc:sldChg>
      <pc:sldChg chg="addSp delSp modSp mod ord">
        <pc:chgData name="Ruczyński Hubert (STUD)" userId="35753aab-0d69-494c-b54d-f9fed967c656" providerId="ADAL" clId="{FD061B91-69A4-4EC9-AECC-D9505FF03BB5}" dt="2022-06-11T15:40:00.497" v="1862"/>
        <pc:sldMkLst>
          <pc:docMk/>
          <pc:sldMk cId="1160126809" sldId="266"/>
        </pc:sldMkLst>
        <pc:spChg chg="mod">
          <ac:chgData name="Ruczyński Hubert (STUD)" userId="35753aab-0d69-494c-b54d-f9fed967c656" providerId="ADAL" clId="{FD061B91-69A4-4EC9-AECC-D9505FF03BB5}" dt="2022-06-11T10:47:34.969" v="1772"/>
          <ac:spMkLst>
            <pc:docMk/>
            <pc:sldMk cId="1160126809" sldId="266"/>
            <ac:spMk id="2" creationId="{F2A23B95-BCF1-5E9B-DD56-06634DC0C039}"/>
          </ac:spMkLst>
        </pc:spChg>
        <pc:spChg chg="del">
          <ac:chgData name="Ruczyński Hubert (STUD)" userId="35753aab-0d69-494c-b54d-f9fed967c656" providerId="ADAL" clId="{FD061B91-69A4-4EC9-AECC-D9505FF03BB5}" dt="2022-06-11T10:38:44.028" v="1656" actId="22"/>
          <ac:spMkLst>
            <pc:docMk/>
            <pc:sldMk cId="1160126809" sldId="266"/>
            <ac:spMk id="3" creationId="{A79CEFE4-2C43-91BA-01FF-80874C13C3AB}"/>
          </ac:spMkLst>
        </pc:spChg>
        <pc:picChg chg="add mod ord">
          <ac:chgData name="Ruczyński Hubert (STUD)" userId="35753aab-0d69-494c-b54d-f9fed967c656" providerId="ADAL" clId="{FD061B91-69A4-4EC9-AECC-D9505FF03BB5}" dt="2022-06-11T10:42:54.441" v="1682" actId="1440"/>
          <ac:picMkLst>
            <pc:docMk/>
            <pc:sldMk cId="1160126809" sldId="266"/>
            <ac:picMk id="5" creationId="{9574A479-EF0E-0EE1-1DFD-2D8D119B2C34}"/>
          </ac:picMkLst>
        </pc:picChg>
        <pc:picChg chg="add mod">
          <ac:chgData name="Ruczyński Hubert (STUD)" userId="35753aab-0d69-494c-b54d-f9fed967c656" providerId="ADAL" clId="{FD061B91-69A4-4EC9-AECC-D9505FF03BB5}" dt="2022-06-11T10:46:21.607" v="1742" actId="1076"/>
          <ac:picMkLst>
            <pc:docMk/>
            <pc:sldMk cId="1160126809" sldId="266"/>
            <ac:picMk id="6" creationId="{F60695EB-BF6D-4F47-0B45-7319598609A6}"/>
          </ac:picMkLst>
        </pc:picChg>
      </pc:sldChg>
      <pc:sldChg chg="addSp delSp modSp new mod">
        <pc:chgData name="Ruczyński Hubert (STUD)" userId="35753aab-0d69-494c-b54d-f9fed967c656" providerId="ADAL" clId="{FD061B91-69A4-4EC9-AECC-D9505FF03BB5}" dt="2022-06-11T10:03:27.700" v="67" actId="1440"/>
        <pc:sldMkLst>
          <pc:docMk/>
          <pc:sldMk cId="1020218466" sldId="267"/>
        </pc:sldMkLst>
        <pc:spChg chg="mod">
          <ac:chgData name="Ruczyński Hubert (STUD)" userId="35753aab-0d69-494c-b54d-f9fed967c656" providerId="ADAL" clId="{FD061B91-69A4-4EC9-AECC-D9505FF03BB5}" dt="2022-06-11T09:56:51.841" v="17" actId="20577"/>
          <ac:spMkLst>
            <pc:docMk/>
            <pc:sldMk cId="1020218466" sldId="267"/>
            <ac:spMk id="2" creationId="{78E8B9BE-8B6B-6847-64CC-35CDE6E50C9F}"/>
          </ac:spMkLst>
        </pc:spChg>
        <pc:spChg chg="del">
          <ac:chgData name="Ruczyński Hubert (STUD)" userId="35753aab-0d69-494c-b54d-f9fed967c656" providerId="ADAL" clId="{FD061B91-69A4-4EC9-AECC-D9505FF03BB5}" dt="2022-06-11T09:56:54.260" v="18"/>
          <ac:spMkLst>
            <pc:docMk/>
            <pc:sldMk cId="1020218466" sldId="267"/>
            <ac:spMk id="3" creationId="{FFD507B9-9F18-4BA5-2A1D-88BA757CCBAD}"/>
          </ac:spMkLst>
        </pc:spChg>
        <pc:spChg chg="add del mod">
          <ac:chgData name="Ruczyński Hubert (STUD)" userId="35753aab-0d69-494c-b54d-f9fed967c656" providerId="ADAL" clId="{FD061B91-69A4-4EC9-AECC-D9505FF03BB5}" dt="2022-06-11T09:57:33.414" v="22"/>
          <ac:spMkLst>
            <pc:docMk/>
            <pc:sldMk cId="1020218466" sldId="267"/>
            <ac:spMk id="7" creationId="{7A8B2699-BA90-5889-0DFF-E7B5EF8ACFCC}"/>
          </ac:spMkLst>
        </pc:spChg>
        <pc:spChg chg="add del mod">
          <ac:chgData name="Ruczyński Hubert (STUD)" userId="35753aab-0d69-494c-b54d-f9fed967c656" providerId="ADAL" clId="{FD061B91-69A4-4EC9-AECC-D9505FF03BB5}" dt="2022-06-11T09:59:23.481" v="26"/>
          <ac:spMkLst>
            <pc:docMk/>
            <pc:sldMk cId="1020218466" sldId="267"/>
            <ac:spMk id="11" creationId="{0782E876-1A70-4814-00A5-D66D6C067A30}"/>
          </ac:spMkLst>
        </pc:spChg>
        <pc:picChg chg="add del mod">
          <ac:chgData name="Ruczyński Hubert (STUD)" userId="35753aab-0d69-494c-b54d-f9fed967c656" providerId="ADAL" clId="{FD061B91-69A4-4EC9-AECC-D9505FF03BB5}" dt="2022-06-11T09:57:06.248" v="21" actId="478"/>
          <ac:picMkLst>
            <pc:docMk/>
            <pc:sldMk cId="1020218466" sldId="267"/>
            <ac:picMk id="5" creationId="{51421F3D-77CC-F1B6-5270-7707DB4AD2B8}"/>
          </ac:picMkLst>
        </pc:picChg>
        <pc:picChg chg="add del mod">
          <ac:chgData name="Ruczyński Hubert (STUD)" userId="35753aab-0d69-494c-b54d-f9fed967c656" providerId="ADAL" clId="{FD061B91-69A4-4EC9-AECC-D9505FF03BB5}" dt="2022-06-11T09:57:40.546" v="25" actId="478"/>
          <ac:picMkLst>
            <pc:docMk/>
            <pc:sldMk cId="1020218466" sldId="267"/>
            <ac:picMk id="9" creationId="{2EEC93D2-3DA3-1CAB-2E50-D6DCF8E0B471}"/>
          </ac:picMkLst>
        </pc:picChg>
        <pc:picChg chg="add mod">
          <ac:chgData name="Ruczyński Hubert (STUD)" userId="35753aab-0d69-494c-b54d-f9fed967c656" providerId="ADAL" clId="{FD061B91-69A4-4EC9-AECC-D9505FF03BB5}" dt="2022-06-11T10:03:27.700" v="67" actId="1440"/>
          <ac:picMkLst>
            <pc:docMk/>
            <pc:sldMk cId="1020218466" sldId="267"/>
            <ac:picMk id="13" creationId="{97CD805E-FC19-738C-B4D4-7F60BEC2DE7C}"/>
          </ac:picMkLst>
        </pc:picChg>
      </pc:sldChg>
      <pc:sldChg chg="modSp new mod">
        <pc:chgData name="Ruczyński Hubert (STUD)" userId="35753aab-0d69-494c-b54d-f9fed967c656" providerId="ADAL" clId="{FD061B91-69A4-4EC9-AECC-D9505FF03BB5}" dt="2022-06-11T10:30:58.891" v="1651" actId="20577"/>
        <pc:sldMkLst>
          <pc:docMk/>
          <pc:sldMk cId="3249567413" sldId="268"/>
        </pc:sldMkLst>
        <pc:spChg chg="mod">
          <ac:chgData name="Ruczyński Hubert (STUD)" userId="35753aab-0d69-494c-b54d-f9fed967c656" providerId="ADAL" clId="{FD061B91-69A4-4EC9-AECC-D9505FF03BB5}" dt="2022-06-11T10:29:46.522" v="1455" actId="20577"/>
          <ac:spMkLst>
            <pc:docMk/>
            <pc:sldMk cId="3249567413" sldId="268"/>
            <ac:spMk id="2" creationId="{17495DA5-C7F6-E16C-92A1-D3909B6DDBB9}"/>
          </ac:spMkLst>
        </pc:spChg>
        <pc:spChg chg="mod">
          <ac:chgData name="Ruczyński Hubert (STUD)" userId="35753aab-0d69-494c-b54d-f9fed967c656" providerId="ADAL" clId="{FD061B91-69A4-4EC9-AECC-D9505FF03BB5}" dt="2022-06-11T10:30:58.891" v="1651" actId="20577"/>
          <ac:spMkLst>
            <pc:docMk/>
            <pc:sldMk cId="3249567413" sldId="268"/>
            <ac:spMk id="3" creationId="{81F16312-6999-A39C-C868-A8572C2ABCBB}"/>
          </ac:spMkLst>
        </pc:spChg>
      </pc:sldChg>
      <pc:sldChg chg="addSp delSp modSp add mod">
        <pc:chgData name="Ruczyński Hubert (STUD)" userId="35753aab-0d69-494c-b54d-f9fed967c656" providerId="ADAL" clId="{FD061B91-69A4-4EC9-AECC-D9505FF03BB5}" dt="2022-06-11T10:47:46.731" v="1788" actId="20577"/>
        <pc:sldMkLst>
          <pc:docMk/>
          <pc:sldMk cId="2828574036" sldId="269"/>
        </pc:sldMkLst>
        <pc:spChg chg="mod">
          <ac:chgData name="Ruczyński Hubert (STUD)" userId="35753aab-0d69-494c-b54d-f9fed967c656" providerId="ADAL" clId="{FD061B91-69A4-4EC9-AECC-D9505FF03BB5}" dt="2022-06-11T10:47:46.731" v="1788" actId="20577"/>
          <ac:spMkLst>
            <pc:docMk/>
            <pc:sldMk cId="2828574036" sldId="269"/>
            <ac:spMk id="2" creationId="{F2A23B95-BCF1-5E9B-DD56-06634DC0C039}"/>
          </ac:spMkLst>
        </pc:spChg>
        <pc:spChg chg="add del mod">
          <ac:chgData name="Ruczyński Hubert (STUD)" userId="35753aab-0d69-494c-b54d-f9fed967c656" providerId="ADAL" clId="{FD061B91-69A4-4EC9-AECC-D9505FF03BB5}" dt="2022-06-11T10:39:30.523" v="1675" actId="22"/>
          <ac:spMkLst>
            <pc:docMk/>
            <pc:sldMk cId="2828574036" sldId="269"/>
            <ac:spMk id="4" creationId="{DB20307F-5931-1D50-8957-E3C916E287A4}"/>
          </ac:spMkLst>
        </pc:spChg>
        <pc:picChg chg="del">
          <ac:chgData name="Ruczyński Hubert (STUD)" userId="35753aab-0d69-494c-b54d-f9fed967c656" providerId="ADAL" clId="{FD061B91-69A4-4EC9-AECC-D9505FF03BB5}" dt="2022-06-11T10:39:01.806" v="1669" actId="478"/>
          <ac:picMkLst>
            <pc:docMk/>
            <pc:sldMk cId="2828574036" sldId="269"/>
            <ac:picMk id="5" creationId="{9574A479-EF0E-0EE1-1DFD-2D8D119B2C34}"/>
          </ac:picMkLst>
        </pc:picChg>
        <pc:picChg chg="add mod ord">
          <ac:chgData name="Ruczyński Hubert (STUD)" userId="35753aab-0d69-494c-b54d-f9fed967c656" providerId="ADAL" clId="{FD061B91-69A4-4EC9-AECC-D9505FF03BB5}" dt="2022-06-11T10:42:57.964" v="1683" actId="1440"/>
          <ac:picMkLst>
            <pc:docMk/>
            <pc:sldMk cId="2828574036" sldId="269"/>
            <ac:picMk id="7" creationId="{888BA5F1-D67A-ABB4-08E6-FA5F2E889387}"/>
          </ac:picMkLst>
        </pc:picChg>
      </pc:sldChg>
      <pc:sldChg chg="new del">
        <pc:chgData name="Ruczyński Hubert (STUD)" userId="35753aab-0d69-494c-b54d-f9fed967c656" providerId="ADAL" clId="{FD061B91-69A4-4EC9-AECC-D9505FF03BB5}" dt="2022-06-11T10:38:54.267" v="1666" actId="680"/>
        <pc:sldMkLst>
          <pc:docMk/>
          <pc:sldMk cId="4159144083" sldId="269"/>
        </pc:sldMkLst>
      </pc:sldChg>
      <pc:sldChg chg="new del">
        <pc:chgData name="Ruczyński Hubert (STUD)" userId="35753aab-0d69-494c-b54d-f9fed967c656" providerId="ADAL" clId="{FD061B91-69A4-4EC9-AECC-D9505FF03BB5}" dt="2022-06-11T10:38:53.909" v="1665" actId="680"/>
        <pc:sldMkLst>
          <pc:docMk/>
          <pc:sldMk cId="309053336" sldId="270"/>
        </pc:sldMkLst>
      </pc:sldChg>
      <pc:sldChg chg="addSp delSp modSp add mod">
        <pc:chgData name="Ruczyński Hubert (STUD)" userId="35753aab-0d69-494c-b54d-f9fed967c656" providerId="ADAL" clId="{FD061B91-69A4-4EC9-AECC-D9505FF03BB5}" dt="2022-06-11T10:47:49.377" v="1789"/>
        <pc:sldMkLst>
          <pc:docMk/>
          <pc:sldMk cId="3862565090" sldId="270"/>
        </pc:sldMkLst>
        <pc:spChg chg="mod">
          <ac:chgData name="Ruczyński Hubert (STUD)" userId="35753aab-0d69-494c-b54d-f9fed967c656" providerId="ADAL" clId="{FD061B91-69A4-4EC9-AECC-D9505FF03BB5}" dt="2022-06-11T10:47:49.377" v="1789"/>
          <ac:spMkLst>
            <pc:docMk/>
            <pc:sldMk cId="3862565090" sldId="270"/>
            <ac:spMk id="2" creationId="{F2A23B95-BCF1-5E9B-DD56-06634DC0C039}"/>
          </ac:spMkLst>
        </pc:spChg>
        <pc:spChg chg="add del mod">
          <ac:chgData name="Ruczyński Hubert (STUD)" userId="35753aab-0d69-494c-b54d-f9fed967c656" providerId="ADAL" clId="{FD061B91-69A4-4EC9-AECC-D9505FF03BB5}" dt="2022-06-11T10:39:45.054" v="1676" actId="22"/>
          <ac:spMkLst>
            <pc:docMk/>
            <pc:sldMk cId="3862565090" sldId="270"/>
            <ac:spMk id="4" creationId="{2888F6B0-2B54-3EB4-CFCC-A33A3EAD3A4A}"/>
          </ac:spMkLst>
        </pc:spChg>
        <pc:picChg chg="del">
          <ac:chgData name="Ruczyński Hubert (STUD)" userId="35753aab-0d69-494c-b54d-f9fed967c656" providerId="ADAL" clId="{FD061B91-69A4-4EC9-AECC-D9505FF03BB5}" dt="2022-06-11T10:39:04.816" v="1670" actId="478"/>
          <ac:picMkLst>
            <pc:docMk/>
            <pc:sldMk cId="3862565090" sldId="270"/>
            <ac:picMk id="5" creationId="{9574A479-EF0E-0EE1-1DFD-2D8D119B2C34}"/>
          </ac:picMkLst>
        </pc:picChg>
        <pc:picChg chg="add mod ord">
          <ac:chgData name="Ruczyński Hubert (STUD)" userId="35753aab-0d69-494c-b54d-f9fed967c656" providerId="ADAL" clId="{FD061B91-69A4-4EC9-AECC-D9505FF03BB5}" dt="2022-06-11T10:43:07.440" v="1684" actId="1440"/>
          <ac:picMkLst>
            <pc:docMk/>
            <pc:sldMk cId="3862565090" sldId="270"/>
            <ac:picMk id="7" creationId="{227DAAC2-1F6D-7552-27EA-57FF02E5D4D6}"/>
          </ac:picMkLst>
        </pc:picChg>
      </pc:sldChg>
      <pc:sldChg chg="addSp delSp modSp add mod">
        <pc:chgData name="Ruczyński Hubert (STUD)" userId="35753aab-0d69-494c-b54d-f9fed967c656" providerId="ADAL" clId="{FD061B91-69A4-4EC9-AECC-D9505FF03BB5}" dt="2022-06-11T10:48:08.726" v="1821" actId="20577"/>
        <pc:sldMkLst>
          <pc:docMk/>
          <pc:sldMk cId="1554979784" sldId="271"/>
        </pc:sldMkLst>
        <pc:spChg chg="mod">
          <ac:chgData name="Ruczyński Hubert (STUD)" userId="35753aab-0d69-494c-b54d-f9fed967c656" providerId="ADAL" clId="{FD061B91-69A4-4EC9-AECC-D9505FF03BB5}" dt="2022-06-11T10:48:08.726" v="1821" actId="20577"/>
          <ac:spMkLst>
            <pc:docMk/>
            <pc:sldMk cId="1554979784" sldId="271"/>
            <ac:spMk id="2" creationId="{F2A23B95-BCF1-5E9B-DD56-06634DC0C039}"/>
          </ac:spMkLst>
        </pc:spChg>
        <pc:spChg chg="del">
          <ac:chgData name="Ruczyński Hubert (STUD)" userId="35753aab-0d69-494c-b54d-f9fed967c656" providerId="ADAL" clId="{FD061B91-69A4-4EC9-AECC-D9505FF03BB5}" dt="2022-06-11T10:40:00.432" v="1677" actId="22"/>
          <ac:spMkLst>
            <pc:docMk/>
            <pc:sldMk cId="1554979784" sldId="271"/>
            <ac:spMk id="4" creationId="{2888F6B0-2B54-3EB4-CFCC-A33A3EAD3A4A}"/>
          </ac:spMkLst>
        </pc:spChg>
        <pc:picChg chg="add mod ord">
          <ac:chgData name="Ruczyński Hubert (STUD)" userId="35753aab-0d69-494c-b54d-f9fed967c656" providerId="ADAL" clId="{FD061B91-69A4-4EC9-AECC-D9505FF03BB5}" dt="2022-06-11T10:43:27.262" v="1685" actId="1440"/>
          <ac:picMkLst>
            <pc:docMk/>
            <pc:sldMk cId="1554979784" sldId="271"/>
            <ac:picMk id="5" creationId="{A97D3F48-5439-CF8D-F26D-EA2981F66F8D}"/>
          </ac:picMkLst>
        </pc:picChg>
      </pc:sldChg>
      <pc:sldChg chg="new del">
        <pc:chgData name="Ruczyński Hubert (STUD)" userId="35753aab-0d69-494c-b54d-f9fed967c656" providerId="ADAL" clId="{FD061B91-69A4-4EC9-AECC-D9505FF03BB5}" dt="2022-06-11T10:38:53.622" v="1664" actId="680"/>
        <pc:sldMkLst>
          <pc:docMk/>
          <pc:sldMk cId="1890080358" sldId="271"/>
        </pc:sldMkLst>
      </pc:sldChg>
      <pc:sldChg chg="addSp delSp modSp add mod">
        <pc:chgData name="Ruczyński Hubert (STUD)" userId="35753aab-0d69-494c-b54d-f9fed967c656" providerId="ADAL" clId="{FD061B91-69A4-4EC9-AECC-D9505FF03BB5}" dt="2022-06-11T10:48:11.104" v="1822"/>
        <pc:sldMkLst>
          <pc:docMk/>
          <pc:sldMk cId="961179542" sldId="272"/>
        </pc:sldMkLst>
        <pc:spChg chg="mod">
          <ac:chgData name="Ruczyński Hubert (STUD)" userId="35753aab-0d69-494c-b54d-f9fed967c656" providerId="ADAL" clId="{FD061B91-69A4-4EC9-AECC-D9505FF03BB5}" dt="2022-06-11T10:48:11.104" v="1822"/>
          <ac:spMkLst>
            <pc:docMk/>
            <pc:sldMk cId="961179542" sldId="272"/>
            <ac:spMk id="2" creationId="{F2A23B95-BCF1-5E9B-DD56-06634DC0C039}"/>
          </ac:spMkLst>
        </pc:spChg>
        <pc:spChg chg="del">
          <ac:chgData name="Ruczyński Hubert (STUD)" userId="35753aab-0d69-494c-b54d-f9fed967c656" providerId="ADAL" clId="{FD061B91-69A4-4EC9-AECC-D9505FF03BB5}" dt="2022-06-11T10:41:25.113" v="1678" actId="22"/>
          <ac:spMkLst>
            <pc:docMk/>
            <pc:sldMk cId="961179542" sldId="272"/>
            <ac:spMk id="4" creationId="{2888F6B0-2B54-3EB4-CFCC-A33A3EAD3A4A}"/>
          </ac:spMkLst>
        </pc:spChg>
        <pc:picChg chg="add mod ord">
          <ac:chgData name="Ruczyński Hubert (STUD)" userId="35753aab-0d69-494c-b54d-f9fed967c656" providerId="ADAL" clId="{FD061B91-69A4-4EC9-AECC-D9505FF03BB5}" dt="2022-06-11T10:43:29.925" v="1686" actId="1440"/>
          <ac:picMkLst>
            <pc:docMk/>
            <pc:sldMk cId="961179542" sldId="272"/>
            <ac:picMk id="5" creationId="{7CA6C5B1-F717-5E74-4F6D-136069B4108A}"/>
          </ac:picMkLst>
        </pc:picChg>
      </pc:sldChg>
      <pc:sldChg chg="new del">
        <pc:chgData name="Ruczyński Hubert (STUD)" userId="35753aab-0d69-494c-b54d-f9fed967c656" providerId="ADAL" clId="{FD061B91-69A4-4EC9-AECC-D9505FF03BB5}" dt="2022-06-11T10:38:53.399" v="1663" actId="680"/>
        <pc:sldMkLst>
          <pc:docMk/>
          <pc:sldMk cId="2053589513" sldId="272"/>
        </pc:sldMkLst>
      </pc:sldChg>
      <pc:sldChg chg="new del">
        <pc:chgData name="Ruczyński Hubert (STUD)" userId="35753aab-0d69-494c-b54d-f9fed967c656" providerId="ADAL" clId="{FD061B91-69A4-4EC9-AECC-D9505FF03BB5}" dt="2022-06-11T10:38:53.118" v="1662" actId="680"/>
        <pc:sldMkLst>
          <pc:docMk/>
          <pc:sldMk cId="1115433766" sldId="273"/>
        </pc:sldMkLst>
      </pc:sldChg>
      <pc:sldChg chg="addSp delSp modSp add mod ord">
        <pc:chgData name="Ruczyński Hubert (STUD)" userId="35753aab-0d69-494c-b54d-f9fed967c656" providerId="ADAL" clId="{FD061B91-69A4-4EC9-AECC-D9505FF03BB5}" dt="2022-06-11T16:00:47.422" v="1864"/>
        <pc:sldMkLst>
          <pc:docMk/>
          <pc:sldMk cId="2316268078" sldId="273"/>
        </pc:sldMkLst>
        <pc:spChg chg="mod">
          <ac:chgData name="Ruczyński Hubert (STUD)" userId="35753aab-0d69-494c-b54d-f9fed967c656" providerId="ADAL" clId="{FD061B91-69A4-4EC9-AECC-D9505FF03BB5}" dt="2022-06-11T10:51:26.275" v="1850" actId="20577"/>
          <ac:spMkLst>
            <pc:docMk/>
            <pc:sldMk cId="2316268078" sldId="273"/>
            <ac:spMk id="2" creationId="{F2A23B95-BCF1-5E9B-DD56-06634DC0C039}"/>
          </ac:spMkLst>
        </pc:spChg>
        <pc:spChg chg="del">
          <ac:chgData name="Ruczyński Hubert (STUD)" userId="35753aab-0d69-494c-b54d-f9fed967c656" providerId="ADAL" clId="{FD061B91-69A4-4EC9-AECC-D9505FF03BB5}" dt="2022-06-11T10:42:37.940" v="1679" actId="22"/>
          <ac:spMkLst>
            <pc:docMk/>
            <pc:sldMk cId="2316268078" sldId="273"/>
            <ac:spMk id="4" creationId="{2888F6B0-2B54-3EB4-CFCC-A33A3EAD3A4A}"/>
          </ac:spMkLst>
        </pc:spChg>
        <pc:picChg chg="add mod ord">
          <ac:chgData name="Ruczyński Hubert (STUD)" userId="35753aab-0d69-494c-b54d-f9fed967c656" providerId="ADAL" clId="{FD061B91-69A4-4EC9-AECC-D9505FF03BB5}" dt="2022-06-11T10:43:34.101" v="1687" actId="1440"/>
          <ac:picMkLst>
            <pc:docMk/>
            <pc:sldMk cId="2316268078" sldId="273"/>
            <ac:picMk id="5" creationId="{DB6FF357-620D-2BA8-6571-1A95258A3381}"/>
          </ac:picMkLst>
        </pc:picChg>
        <pc:picChg chg="add mod">
          <ac:chgData name="Ruczyński Hubert (STUD)" userId="35753aab-0d69-494c-b54d-f9fed967c656" providerId="ADAL" clId="{FD061B91-69A4-4EC9-AECC-D9505FF03BB5}" dt="2022-06-11T10:47:16.182" v="1745" actId="1440"/>
          <ac:picMkLst>
            <pc:docMk/>
            <pc:sldMk cId="2316268078" sldId="273"/>
            <ac:picMk id="7" creationId="{1991939B-477B-BBBB-EA96-1F99C65C35A4}"/>
          </ac:picMkLst>
        </pc:picChg>
      </pc:sldChg>
      <pc:sldChg chg="add del">
        <pc:chgData name="Ruczyński Hubert (STUD)" userId="35753aab-0d69-494c-b54d-f9fed967c656" providerId="ADAL" clId="{FD061B91-69A4-4EC9-AECC-D9505FF03BB5}" dt="2022-06-11T10:43:37.074" v="1688" actId="2696"/>
        <pc:sldMkLst>
          <pc:docMk/>
          <pc:sldMk cId="1600890412" sldId="274"/>
        </pc:sldMkLst>
      </pc:sldChg>
    </pc:docChg>
  </pc:docChgLst>
  <pc:docChgLst>
    <pc:chgData name="Guest User" userId="S::urn:spo:anon#7a0f9a2e116732c8e098967c05d20dfe3557cb21192d27c3ecfaa74869ec4068::" providerId="AD" clId="Web-{7CD1BA18-DD9A-5FA5-B57D-A03D5E0C2DFC}"/>
    <pc:docChg chg="modSld">
      <pc:chgData name="Guest User" userId="S::urn:spo:anon#7a0f9a2e116732c8e098967c05d20dfe3557cb21192d27c3ecfaa74869ec4068::" providerId="AD" clId="Web-{7CD1BA18-DD9A-5FA5-B57D-A03D5E0C2DFC}" dt="2022-06-11T19:45:36.582" v="112" actId="1076"/>
      <pc:docMkLst>
        <pc:docMk/>
      </pc:docMkLst>
      <pc:sldChg chg="addSp modSp">
        <pc:chgData name="Guest User" userId="S::urn:spo:anon#7a0f9a2e116732c8e098967c05d20dfe3557cb21192d27c3ecfaa74869ec4068::" providerId="AD" clId="Web-{7CD1BA18-DD9A-5FA5-B57D-A03D5E0C2DFC}" dt="2022-06-11T19:44:33.469" v="76" actId="1076"/>
        <pc:sldMkLst>
          <pc:docMk/>
          <pc:sldMk cId="446629890" sldId="260"/>
        </pc:sldMkLst>
        <pc:spChg chg="mod">
          <ac:chgData name="Guest User" userId="S::urn:spo:anon#7a0f9a2e116732c8e098967c05d20dfe3557cb21192d27c3ecfaa74869ec4068::" providerId="AD" clId="Web-{7CD1BA18-DD9A-5FA5-B57D-A03D5E0C2DFC}" dt="2022-06-11T19:44:33.469" v="76" actId="1076"/>
          <ac:spMkLst>
            <pc:docMk/>
            <pc:sldMk cId="446629890" sldId="260"/>
            <ac:spMk id="3" creationId="{918971A2-CB79-7492-B2EE-D0AD96446260}"/>
          </ac:spMkLst>
        </pc:spChg>
        <pc:picChg chg="add mod">
          <ac:chgData name="Guest User" userId="S::urn:spo:anon#7a0f9a2e116732c8e098967c05d20dfe3557cb21192d27c3ecfaa74869ec4068::" providerId="AD" clId="Web-{7CD1BA18-DD9A-5FA5-B57D-A03D5E0C2DFC}" dt="2022-06-11T19:41:12.440" v="44" actId="1076"/>
          <ac:picMkLst>
            <pc:docMk/>
            <pc:sldMk cId="446629890" sldId="260"/>
            <ac:picMk id="4" creationId="{9291184B-DD39-57B7-915B-04D48CD69D23}"/>
          </ac:picMkLst>
        </pc:picChg>
      </pc:sldChg>
      <pc:sldChg chg="addSp delSp modSp">
        <pc:chgData name="Guest User" userId="S::urn:spo:anon#7a0f9a2e116732c8e098967c05d20dfe3557cb21192d27c3ecfaa74869ec4068::" providerId="AD" clId="Web-{7CD1BA18-DD9A-5FA5-B57D-A03D5E0C2DFC}" dt="2022-06-11T19:45:36.582" v="112" actId="1076"/>
        <pc:sldMkLst>
          <pc:docMk/>
          <pc:sldMk cId="3452354364" sldId="263"/>
        </pc:sldMkLst>
        <pc:spChg chg="del">
          <ac:chgData name="Guest User" userId="S::urn:spo:anon#7a0f9a2e116732c8e098967c05d20dfe3557cb21192d27c3ecfaa74869ec4068::" providerId="AD" clId="Web-{7CD1BA18-DD9A-5FA5-B57D-A03D5E0C2DFC}" dt="2022-06-11T19:43:16.590" v="57"/>
          <ac:spMkLst>
            <pc:docMk/>
            <pc:sldMk cId="3452354364" sldId="263"/>
            <ac:spMk id="3" creationId="{31319913-3248-64B3-FD83-9AF224EC4B1F}"/>
          </ac:spMkLst>
        </pc:spChg>
        <pc:spChg chg="add mod">
          <ac:chgData name="Guest User" userId="S::urn:spo:anon#7a0f9a2e116732c8e098967c05d20dfe3557cb21192d27c3ecfaa74869ec4068::" providerId="AD" clId="Web-{7CD1BA18-DD9A-5FA5-B57D-A03D5E0C2DFC}" dt="2022-06-11T19:45:36.582" v="112" actId="1076"/>
          <ac:spMkLst>
            <pc:docMk/>
            <pc:sldMk cId="3452354364" sldId="263"/>
            <ac:spMk id="6" creationId="{5BF1417E-27F1-C015-0608-AFADE2E34087}"/>
          </ac:spMkLst>
        </pc:spChg>
        <pc:picChg chg="add mod ord">
          <ac:chgData name="Guest User" userId="S::urn:spo:anon#7a0f9a2e116732c8e098967c05d20dfe3557cb21192d27c3ecfaa74869ec4068::" providerId="AD" clId="Web-{7CD1BA18-DD9A-5FA5-B57D-A03D5E0C2DFC}" dt="2022-06-11T19:43:19.059" v="58" actId="1076"/>
          <ac:picMkLst>
            <pc:docMk/>
            <pc:sldMk cId="3452354364" sldId="263"/>
            <ac:picMk id="4" creationId="{A0145FF4-A918-A3DD-C109-4DFAFC2E243F}"/>
          </ac:picMkLst>
        </pc:picChg>
      </pc:sldChg>
    </pc:docChg>
  </pc:docChgLst>
  <pc:docChgLst>
    <pc:chgData name="Guest User" userId="S::urn:spo:anon#61c95e3fbe32f63f7ff79435433cb3b44858e374708b60cd556bcbd11726698f::" providerId="AD" clId="Web-{B6E0E7F3-3F4F-F4CA-8A94-774E6C4AA60C}"/>
    <pc:docChg chg="modSld">
      <pc:chgData name="Guest User" userId="S::urn:spo:anon#61c95e3fbe32f63f7ff79435433cb3b44858e374708b60cd556bcbd11726698f::" providerId="AD" clId="Web-{B6E0E7F3-3F4F-F4CA-8A94-774E6C4AA60C}" dt="2022-06-14T11:33:15.443" v="1" actId="1076"/>
      <pc:docMkLst>
        <pc:docMk/>
      </pc:docMkLst>
      <pc:sldChg chg="modSp">
        <pc:chgData name="Guest User" userId="S::urn:spo:anon#61c95e3fbe32f63f7ff79435433cb3b44858e374708b60cd556bcbd11726698f::" providerId="AD" clId="Web-{B6E0E7F3-3F4F-F4CA-8A94-774E6C4AA60C}" dt="2022-06-14T11:33:15.443" v="1" actId="1076"/>
        <pc:sldMkLst>
          <pc:docMk/>
          <pc:sldMk cId="1579308187" sldId="259"/>
        </pc:sldMkLst>
        <pc:picChg chg="mod">
          <ac:chgData name="Guest User" userId="S::urn:spo:anon#61c95e3fbe32f63f7ff79435433cb3b44858e374708b60cd556bcbd11726698f::" providerId="AD" clId="Web-{B6E0E7F3-3F4F-F4CA-8A94-774E6C4AA60C}" dt="2022-06-14T11:33:15.443" v="1" actId="1076"/>
          <ac:picMkLst>
            <pc:docMk/>
            <pc:sldMk cId="1579308187" sldId="259"/>
            <ac:picMk id="6" creationId="{F38DA8F8-6C97-2A72-4E51-CA29FE697793}"/>
          </ac:picMkLst>
        </pc:picChg>
      </pc:sldChg>
      <pc:sldChg chg="modSp">
        <pc:chgData name="Guest User" userId="S::urn:spo:anon#61c95e3fbe32f63f7ff79435433cb3b44858e374708b60cd556bcbd11726698f::" providerId="AD" clId="Web-{B6E0E7F3-3F4F-F4CA-8A94-774E6C4AA60C}" dt="2022-06-14T11:33:01.177" v="0" actId="1076"/>
        <pc:sldMkLst>
          <pc:docMk/>
          <pc:sldMk cId="3452354364" sldId="263"/>
        </pc:sldMkLst>
        <pc:spChg chg="mod">
          <ac:chgData name="Guest User" userId="S::urn:spo:anon#61c95e3fbe32f63f7ff79435433cb3b44858e374708b60cd556bcbd11726698f::" providerId="AD" clId="Web-{B6E0E7F3-3F4F-F4CA-8A94-774E6C4AA60C}" dt="2022-06-14T11:33:01.177" v="0" actId="1076"/>
          <ac:spMkLst>
            <pc:docMk/>
            <pc:sldMk cId="3452354364" sldId="263"/>
            <ac:spMk id="6" creationId="{5BF1417E-27F1-C015-0608-AFADE2E34087}"/>
          </ac:spMkLst>
        </pc:spChg>
      </pc:sldChg>
    </pc:docChg>
  </pc:docChgLst>
  <pc:docChgLst>
    <pc:chgData name="Ruczyński Hubert (STUD)" userId="35753aab-0d69-494c-b54d-f9fed967c656" providerId="ADAL" clId="{7B292146-9D12-453C-91D5-4A952EB0ED80}"/>
    <pc:docChg chg="modSld">
      <pc:chgData name="Ruczyński Hubert (STUD)" userId="35753aab-0d69-494c-b54d-f9fed967c656" providerId="ADAL" clId="{7B292146-9D12-453C-91D5-4A952EB0ED80}" dt="2022-06-14T15:27:36.391" v="11" actId="14100"/>
      <pc:docMkLst>
        <pc:docMk/>
      </pc:docMkLst>
      <pc:sldChg chg="modSp mod">
        <pc:chgData name="Ruczyński Hubert (STUD)" userId="35753aab-0d69-494c-b54d-f9fed967c656" providerId="ADAL" clId="{7B292146-9D12-453C-91D5-4A952EB0ED80}" dt="2022-06-14T15:27:27.950" v="8" actId="1076"/>
        <pc:sldMkLst>
          <pc:docMk/>
          <pc:sldMk cId="446629890" sldId="260"/>
        </pc:sldMkLst>
        <pc:picChg chg="mod">
          <ac:chgData name="Ruczyński Hubert (STUD)" userId="35753aab-0d69-494c-b54d-f9fed967c656" providerId="ADAL" clId="{7B292146-9D12-453C-91D5-4A952EB0ED80}" dt="2022-06-14T15:27:27.950" v="8" actId="1076"/>
          <ac:picMkLst>
            <pc:docMk/>
            <pc:sldMk cId="446629890" sldId="260"/>
            <ac:picMk id="4" creationId="{9291184B-DD39-57B7-915B-04D48CD69D23}"/>
          </ac:picMkLst>
        </pc:picChg>
      </pc:sldChg>
      <pc:sldChg chg="modSp mod">
        <pc:chgData name="Ruczyński Hubert (STUD)" userId="35753aab-0d69-494c-b54d-f9fed967c656" providerId="ADAL" clId="{7B292146-9D12-453C-91D5-4A952EB0ED80}" dt="2022-06-14T15:27:36.391" v="11" actId="14100"/>
        <pc:sldMkLst>
          <pc:docMk/>
          <pc:sldMk cId="3452354364" sldId="263"/>
        </pc:sldMkLst>
        <pc:spChg chg="mod">
          <ac:chgData name="Ruczyński Hubert (STUD)" userId="35753aab-0d69-494c-b54d-f9fed967c656" providerId="ADAL" clId="{7B292146-9D12-453C-91D5-4A952EB0ED80}" dt="2022-06-14T15:27:36.391" v="11" actId="14100"/>
          <ac:spMkLst>
            <pc:docMk/>
            <pc:sldMk cId="3452354364" sldId="263"/>
            <ac:spMk id="6" creationId="{5BF1417E-27F1-C015-0608-AFADE2E34087}"/>
          </ac:spMkLst>
        </pc:spChg>
        <pc:picChg chg="mod">
          <ac:chgData name="Ruczyński Hubert (STUD)" userId="35753aab-0d69-494c-b54d-f9fed967c656" providerId="ADAL" clId="{7B292146-9D12-453C-91D5-4A952EB0ED80}" dt="2022-06-14T15:27:33.359" v="10" actId="1076"/>
          <ac:picMkLst>
            <pc:docMk/>
            <pc:sldMk cId="3452354364" sldId="263"/>
            <ac:picMk id="4" creationId="{A0145FF4-A918-A3DD-C109-4DFAFC2E243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29E2A-DF0D-4C3E-B7C8-62F767D25196}" type="datetimeFigureOut">
              <a:rPr lang="pl-PL" smtClean="0"/>
              <a:t>14.06.2022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407AC-BB0A-449E-92A0-E422628FBF6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1288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Baza Danych:</a:t>
            </a:r>
          </a:p>
          <a:p>
            <a:r>
              <a:rPr lang="pl-PL" dirty="0" err="1"/>
              <a:t>WorldWideImporters</a:t>
            </a:r>
            <a:r>
              <a:rPr lang="pl-PL" dirty="0"/>
              <a:t>, następca </a:t>
            </a:r>
            <a:r>
              <a:rPr lang="pl-PL" dirty="0" err="1"/>
              <a:t>Northwinda</a:t>
            </a:r>
            <a:r>
              <a:rPr lang="pl-PL" dirty="0"/>
              <a:t> jeśli chodzi o prezentowanie możliwości nowych narzędzi przez Microsoft</a:t>
            </a:r>
          </a:p>
          <a:p>
            <a:r>
              <a:rPr lang="pl-PL" dirty="0"/>
              <a:t>48 tabel podzielonych na 6 modułów: Application, </a:t>
            </a:r>
            <a:r>
              <a:rPr lang="pl-PL" dirty="0" err="1"/>
              <a:t>Purchasing</a:t>
            </a:r>
            <a:r>
              <a:rPr lang="pl-PL" dirty="0"/>
              <a:t>, </a:t>
            </a:r>
            <a:r>
              <a:rPr lang="pl-PL" b="1" i="1" dirty="0"/>
              <a:t>Sales</a:t>
            </a:r>
            <a:r>
              <a:rPr lang="pl-PL" dirty="0"/>
              <a:t>, </a:t>
            </a:r>
            <a:r>
              <a:rPr lang="pl-PL" dirty="0" err="1"/>
              <a:t>Warehouse</a:t>
            </a:r>
            <a:r>
              <a:rPr lang="pl-PL" dirty="0"/>
              <a:t>, </a:t>
            </a:r>
            <a:r>
              <a:rPr lang="pl-PL" dirty="0" err="1"/>
              <a:t>Website</a:t>
            </a:r>
            <a:r>
              <a:rPr lang="pl-PL" dirty="0"/>
              <a:t>, </a:t>
            </a:r>
            <a:r>
              <a:rPr lang="pl-PL" dirty="0" err="1"/>
              <a:t>History</a:t>
            </a:r>
            <a:r>
              <a:rPr lang="pl-PL" dirty="0"/>
              <a:t> </a:t>
            </a:r>
            <a:r>
              <a:rPr lang="pl-PL" dirty="0" err="1"/>
              <a:t>tables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407AC-BB0A-449E-92A0-E422628FBF68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1016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82AD00-A05F-4953-B203-077B56B0A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6700" y="2342565"/>
            <a:ext cx="8153400" cy="2080294"/>
          </a:xfr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5C544F9-A836-4FFE-AB64-A15020CB5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6700" y="4515435"/>
            <a:ext cx="81534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C9742B3-285C-45A2-B631-16851CD04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1AA8-42B9-429F-A8CB-CB6C53BA60B6}" type="datetimeFigureOut">
              <a:rPr lang="pl-PL" smtClean="0"/>
              <a:t>14.06.2022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CC478E9-5386-4567-BE30-5B14C9B8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A089B4B-F489-4E3C-9B25-2722531E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8894-90AC-46DF-9A54-29A40C444E45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 descr="Obraz zawierający tekst&#10;&#10;Opis wygenerowany automatycznie">
            <a:extLst>
              <a:ext uri="{FF2B5EF4-FFF2-40B4-BE49-F238E27FC236}">
                <a16:creationId xmlns:a16="http://schemas.microsoft.com/office/drawing/2014/main" id="{ECC6DE87-2866-A70F-C954-6569F8A8ED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37" y="2527931"/>
            <a:ext cx="3136963" cy="18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15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EBEC0B-8AAD-4747-80BE-79B451B24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CF990E2-9055-4478-8FD5-549B8B104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4C0E2B9-6817-497C-B78D-5F18D0CF9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1AA8-42B9-429F-A8CB-CB6C53BA60B6}" type="datetimeFigureOut">
              <a:rPr lang="pl-PL" smtClean="0"/>
              <a:t>14.06.2022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F8F5E78-141A-43F5-9163-2E3DC0DA6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A058AA1-6EFA-409E-BD5A-C25F93114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8894-90AC-46DF-9A54-29A40C444E4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6232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816CCAF4-DE78-4F0F-BE2C-1EA52CAAF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E377BF8-BD50-418B-A50F-01B6CF755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458B565-C4C8-4DDC-AB7D-C684452CC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1AA8-42B9-429F-A8CB-CB6C53BA60B6}" type="datetimeFigureOut">
              <a:rPr lang="pl-PL" smtClean="0"/>
              <a:t>14.06.2022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5E9B456-9866-49B7-8C19-E1569989F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FED1D4B-214E-438B-AFDA-2C02A785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8894-90AC-46DF-9A54-29A40C444E4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967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4AE646-4EC1-4525-A691-B5B1C5273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45728CA-A04F-4449-BA58-3B179904A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9C9ADE5-B10E-43E7-B442-E6940B26E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1AA8-42B9-429F-A8CB-CB6C53BA60B6}" type="datetimeFigureOut">
              <a:rPr lang="pl-PL" smtClean="0"/>
              <a:t>14.06.2022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700E0AA-B50A-4BA0-8171-A304B45B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C4F26D0-30FF-4031-ADDE-5284AEDC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8894-90AC-46DF-9A54-29A40C444E45}" type="slidenum">
              <a:rPr lang="pl-PL" smtClean="0"/>
              <a:t>‹#›</a:t>
            </a:fld>
            <a:endParaRPr lang="pl-PL"/>
          </a:p>
        </p:txBody>
      </p:sp>
      <p:pic>
        <p:nvPicPr>
          <p:cNvPr id="9" name="Obraz 8" descr="Obraz zawierający tekst&#10;&#10;Opis wygenerowany automatycznie">
            <a:extLst>
              <a:ext uri="{FF2B5EF4-FFF2-40B4-BE49-F238E27FC236}">
                <a16:creationId xmlns:a16="http://schemas.microsoft.com/office/drawing/2014/main" id="{BC96FF98-760D-8D17-7A67-EE8728877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3" y="97771"/>
            <a:ext cx="3798502" cy="80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4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55881E-AA53-4829-9963-738A69BA4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903" y="1736726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CE31F85-05C7-4168-AB40-06126650E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1619223-6307-4311-ABD1-700FFA7F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1AA8-42B9-429F-A8CB-CB6C53BA60B6}" type="datetimeFigureOut">
              <a:rPr lang="pl-PL" smtClean="0"/>
              <a:t>14.06.2022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12CDAB9-AFC4-44FB-AD73-D94F37E9E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1B42192-7CEC-43A2-B851-E3460A13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8894-90AC-46DF-9A54-29A40C444E45}" type="slidenum">
              <a:rPr lang="pl-PL" smtClean="0"/>
              <a:t>‹#›</a:t>
            </a:fld>
            <a:endParaRPr lang="pl-PL"/>
          </a:p>
        </p:txBody>
      </p:sp>
      <p:pic>
        <p:nvPicPr>
          <p:cNvPr id="9" name="Obraz 8" descr="Obraz zawierający tekst&#10;&#10;Opis wygenerowany automatycznie">
            <a:extLst>
              <a:ext uri="{FF2B5EF4-FFF2-40B4-BE49-F238E27FC236}">
                <a16:creationId xmlns:a16="http://schemas.microsoft.com/office/drawing/2014/main" id="{5F5D046F-AD60-41C1-079A-D301354CC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9" y="136525"/>
            <a:ext cx="3798502" cy="80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1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2A1EED-6B7C-44BB-A4A8-A8DF0BD0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6C6A98-CE1D-4DEB-B5F9-093A70D21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CE09B5B-7D9F-44F8-BA49-482F62C25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A9BB936-2AE0-4995-91AC-EF5226900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1AA8-42B9-429F-A8CB-CB6C53BA60B6}" type="datetimeFigureOut">
              <a:rPr lang="pl-PL" smtClean="0"/>
              <a:t>14.06.2022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0B586F4-6600-4241-8A04-3A8B4CCC6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F31B48C-7709-490B-9DDB-838A7954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8894-90AC-46DF-9A54-29A40C444E4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349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162315-8154-4B26-96F9-B33B78B4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0C5A446-EA6A-4442-8BEE-B12FAA12E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16C308B-FEC6-42A2-9331-DFCC63EA7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BE690BD-7675-4DB2-BDA1-58D83115F9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2AF6A01-6E7E-4FA9-AB0C-46892F7A87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6B106E4A-726E-4FCE-8DCE-685FA771E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1AA8-42B9-429F-A8CB-CB6C53BA60B6}" type="datetimeFigureOut">
              <a:rPr lang="pl-PL" smtClean="0"/>
              <a:t>14.06.2022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C9158220-4700-4085-A6DA-BB350162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9FC7BB03-91BB-4990-9BA8-28240C76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8894-90AC-46DF-9A54-29A40C444E4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4810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5BE406-4EE1-4C68-9E20-3A60A83CD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C6B22B7-A12E-40AA-A75E-181BDCEF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1AA8-42B9-429F-A8CB-CB6C53BA60B6}" type="datetimeFigureOut">
              <a:rPr lang="pl-PL" smtClean="0"/>
              <a:t>14.06.2022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62D092C-2451-45B2-9DBF-90F2EDEF7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F56BE9D-CE91-4440-85EB-8DEFAD03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8894-90AC-46DF-9A54-29A40C444E4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5744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229A046-C1EE-4F5E-AC45-311D67932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1AA8-42B9-429F-A8CB-CB6C53BA60B6}" type="datetimeFigureOut">
              <a:rPr lang="pl-PL" smtClean="0"/>
              <a:t>14.06.2022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BE6F2E3-03AF-4B73-807D-0CA1DEAC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49BDD88-8067-4D93-A8E3-92C53652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8894-90AC-46DF-9A54-29A40C444E4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5637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2FB65A-6841-4658-9751-285587715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C57997E-2256-4246-8BF9-D9E3E8F03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8ADEC59-F225-495F-8D91-EF4B81AB5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B290AB2-78A5-473C-8583-7C7938C87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1AA8-42B9-429F-A8CB-CB6C53BA60B6}" type="datetimeFigureOut">
              <a:rPr lang="pl-PL" smtClean="0"/>
              <a:t>14.06.2022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5C81135-1E27-46D2-BE3B-FF041B650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BD59144-7A8E-4E9E-B1DD-E830718B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8894-90AC-46DF-9A54-29A40C444E4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7801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F150A1-BF9E-4AFF-86F0-B33ABF89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2392E7F0-2938-4A19-A45D-FA15BB747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C51A0E7-9225-4320-87C0-D11293122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201AD8A-3019-4A3E-8F9F-6AB2252BA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1AA8-42B9-429F-A8CB-CB6C53BA60B6}" type="datetimeFigureOut">
              <a:rPr lang="pl-PL" smtClean="0"/>
              <a:t>14.06.2022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3DE52EC-6B80-4BC5-9FAC-4CFDB5281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F015DFE-2687-4513-9169-6A0541A5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8894-90AC-46DF-9A54-29A40C444E4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422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E0F23B6F-FE3A-4A89-B04E-16A855C8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7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8903F8D-0039-4968-B07F-249E88482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0501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A4FD348-D515-4A34-A002-808FD9A74E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01AA8-42B9-429F-A8CB-CB6C53BA60B6}" type="datetimeFigureOut">
              <a:rPr lang="pl-PL" smtClean="0"/>
              <a:t>14.06.2022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C13E2EC-C643-4A64-9063-55CD9CE5C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D174055-690D-4D45-A254-5CFE420B2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18894-90AC-46DF-9A54-29A40C444E4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651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25C43B-9F28-5AFB-9CC6-1E2A57456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Analiza biznesowa dla World </a:t>
            </a:r>
            <a:r>
              <a:rPr lang="pl-PL" dirty="0" err="1"/>
              <a:t>Wide</a:t>
            </a:r>
            <a:r>
              <a:rPr lang="pl-PL" dirty="0"/>
              <a:t> </a:t>
            </a:r>
            <a:r>
              <a:rPr lang="pl-PL" dirty="0" err="1"/>
              <a:t>Importers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D5F1570-4D5E-1881-095A-47BD3428AC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Hubert Ruczyński, Mateusz </a:t>
            </a:r>
            <a:r>
              <a:rPr lang="pl-PL" dirty="0" err="1"/>
              <a:t>Ziemła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3310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A23B95-BCF1-5E9B-DD56-06634DC0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Analiza grup produktów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3F1AFB6-E424-27CE-C6F9-651B5ED95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5108" y="2005013"/>
            <a:ext cx="7681783" cy="4351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2253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A23B95-BCF1-5E9B-DD56-06634DC0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Analiza grup produktów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1FC8005-9C58-DC3D-336A-8F09288D5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913" y="2005013"/>
            <a:ext cx="7738173" cy="4351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05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A23B95-BCF1-5E9B-DD56-06634DC0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Najbardziej dochodowe miasta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B6FF357-620D-2BA8-6571-1A95258A3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466" y="2005013"/>
            <a:ext cx="6793067" cy="4351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991939B-477B-BBBB-EA96-1F99C65C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010" y="3075781"/>
            <a:ext cx="1552575" cy="220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268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A23B95-BCF1-5E9B-DD56-06634DC0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Analiza klientów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888BA5F1-D67A-ABB4-08E6-FA5F2E889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8759" y="2005013"/>
            <a:ext cx="8094482" cy="4351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8574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A23B95-BCF1-5E9B-DD56-06634DC0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Analiza klientów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227DAAC2-1F6D-7552-27EA-57FF02E5D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959" y="2005013"/>
            <a:ext cx="8214082" cy="4351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565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A23B95-BCF1-5E9B-DD56-06634DC0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Lokalizacja klientów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4BEB723-5FFC-9177-9E85-6D8062840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952" y="2005013"/>
            <a:ext cx="8320096" cy="4351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7DC4D5E-96DE-AA1F-0390-9BC63DA67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915" y="3542506"/>
            <a:ext cx="1485900" cy="1276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1709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A23B95-BCF1-5E9B-DD56-06634DC0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Lokalizacja klientów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9574A479-EF0E-0EE1-1DFD-2D8D119B2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272" y="2005013"/>
            <a:ext cx="8363456" cy="4351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F60695EB-BF6D-4F47-0B45-731959860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562" y="3542506"/>
            <a:ext cx="1485900" cy="1276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126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A23B95-BCF1-5E9B-DD56-06634DC0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Analiza dostawców produktów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A97D3F48-5439-CF8D-F26D-EA2981F66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097" y="2005013"/>
            <a:ext cx="7397805" cy="4351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979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A23B95-BCF1-5E9B-DD56-06634DC0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Analiza dostawców produktów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CA6C5B1-F717-5E74-4F6D-136069B41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300" y="2005013"/>
            <a:ext cx="7739400" cy="4351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17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8E547E-FF26-64C1-8C34-85C7FE05E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Zadania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4197453-3D79-3F0A-E974-ABB3D9F60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Celem naszego zadania było:</a:t>
            </a:r>
          </a:p>
          <a:p>
            <a:r>
              <a:rPr lang="pl-PL" dirty="0"/>
              <a:t>Detekcja potrzeb firmy World </a:t>
            </a:r>
            <a:r>
              <a:rPr lang="pl-PL" dirty="0" err="1"/>
              <a:t>Wide</a:t>
            </a:r>
            <a:r>
              <a:rPr lang="pl-PL" dirty="0"/>
              <a:t> </a:t>
            </a:r>
            <a:r>
              <a:rPr lang="pl-PL" dirty="0" err="1"/>
              <a:t>Importers</a:t>
            </a:r>
            <a:r>
              <a:rPr lang="pl-PL" dirty="0"/>
              <a:t> (WWI)</a:t>
            </a:r>
          </a:p>
          <a:p>
            <a:r>
              <a:rPr lang="pl-PL" dirty="0"/>
              <a:t>Wybranie interesujących obszarów biznesowych</a:t>
            </a:r>
          </a:p>
          <a:p>
            <a:r>
              <a:rPr lang="pl-PL" dirty="0"/>
              <a:t>Stworzenie projektu hurtowni danych opisującej te obszary</a:t>
            </a:r>
          </a:p>
          <a:p>
            <a:r>
              <a:rPr lang="pl-PL" dirty="0"/>
              <a:t>Napisanie automatycznego, </a:t>
            </a:r>
            <a:r>
              <a:rPr lang="pl-PL" dirty="0" err="1"/>
              <a:t>ETL’a</a:t>
            </a:r>
            <a:r>
              <a:rPr lang="pl-PL" dirty="0"/>
              <a:t> </a:t>
            </a:r>
            <a:r>
              <a:rPr lang="pl-PL" dirty="0" err="1"/>
              <a:t>populującego</a:t>
            </a:r>
            <a:r>
              <a:rPr lang="pl-PL" dirty="0"/>
              <a:t> hurtownie</a:t>
            </a:r>
          </a:p>
          <a:p>
            <a:r>
              <a:rPr lang="pl-PL" dirty="0"/>
              <a:t>Przygotowanie wizualizacji pomagających w zarządzaniu sprzedażą</a:t>
            </a:r>
          </a:p>
        </p:txBody>
      </p:sp>
    </p:spTree>
    <p:extLst>
      <p:ext uri="{BB962C8B-B14F-4D97-AF65-F5344CB8AC3E}">
        <p14:creationId xmlns:p14="http://schemas.microsoft.com/office/powerpoint/2010/main" val="3581606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9C0A04-B5CA-F04D-260D-82F78763E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BDBAF96-DE5F-3897-D252-6A2F283CD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534706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Baza Danych:</a:t>
            </a:r>
          </a:p>
          <a:p>
            <a:pPr lvl="1"/>
            <a:r>
              <a:rPr lang="pl-PL" dirty="0" err="1"/>
              <a:t>WorldWideImporters</a:t>
            </a:r>
            <a:r>
              <a:rPr lang="pl-PL" dirty="0"/>
              <a:t>, następca </a:t>
            </a:r>
            <a:r>
              <a:rPr lang="pl-PL" dirty="0" err="1"/>
              <a:t>Northwinda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Opisuje import towarów do sprzedawców</a:t>
            </a:r>
          </a:p>
          <a:p>
            <a:pPr lvl="1"/>
            <a:r>
              <a:rPr lang="pl-PL" dirty="0"/>
              <a:t>48 tabel podzielonych na 6 modułów: Application, </a:t>
            </a:r>
            <a:r>
              <a:rPr lang="pl-PL" dirty="0" err="1"/>
              <a:t>Purchasing</a:t>
            </a:r>
            <a:r>
              <a:rPr lang="pl-PL" dirty="0"/>
              <a:t>, </a:t>
            </a:r>
            <a:r>
              <a:rPr lang="pl-PL" b="1" i="1" dirty="0"/>
              <a:t>Sales</a:t>
            </a:r>
            <a:r>
              <a:rPr lang="pl-PL" dirty="0"/>
              <a:t>, </a:t>
            </a:r>
            <a:r>
              <a:rPr lang="pl-PL" dirty="0" err="1"/>
              <a:t>Warehouse</a:t>
            </a:r>
            <a:r>
              <a:rPr lang="pl-PL" dirty="0"/>
              <a:t>, </a:t>
            </a:r>
            <a:r>
              <a:rPr lang="pl-PL" dirty="0" err="1"/>
              <a:t>Website</a:t>
            </a:r>
            <a:r>
              <a:rPr lang="pl-PL" dirty="0"/>
              <a:t>, </a:t>
            </a:r>
            <a:r>
              <a:rPr lang="pl-PL" dirty="0" err="1"/>
              <a:t>History</a:t>
            </a:r>
            <a:r>
              <a:rPr lang="pl-PL" dirty="0"/>
              <a:t> </a:t>
            </a:r>
            <a:r>
              <a:rPr lang="pl-PL" dirty="0" err="1"/>
              <a:t>tables</a:t>
            </a:r>
            <a:r>
              <a:rPr lang="pl-PL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Sztucznie wygenerowany plik </a:t>
            </a:r>
            <a:r>
              <a:rPr lang="pl-PL" dirty="0" err="1"/>
              <a:t>csv</a:t>
            </a:r>
            <a:r>
              <a:rPr lang="pl-PL" dirty="0"/>
              <a:t> z dostawcami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23F94F8-5C66-4730-5C3A-51916619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81" y="529048"/>
            <a:ext cx="5559319" cy="35792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0B9428A-8C7C-3CEC-3094-7C793AFBC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240" y="4516728"/>
            <a:ext cx="2052425" cy="2052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246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DA22E1-2DA0-E587-4ACF-C7C38C88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Zrealizowane cele biznesowe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A5B0306-230C-B4A7-F1E4-21C00A96A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Najwięcej zamawiające i kupujące miasta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Sprzedaż produktów z danej grupy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Analiza klientów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Rozkład geograficzny klientów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Analiza dostawców towarów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Analiza czasu dostawy</a:t>
            </a:r>
          </a:p>
          <a:p>
            <a:pPr marL="514350" indent="-514350">
              <a:buFont typeface="+mj-lt"/>
              <a:buAutoNum type="arabicPeriod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667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7495DA5-C7F6-E16C-92A1-D3909B6D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Niezrealizowane cele biznesowe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1F16312-6999-A39C-C868-A8572C2AB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Analiza regionalna (stanowa)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Analiza najpopularniejszych marek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Najpopularniejsze metody dostawy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Wpływ obecności zdjęcia produktu na sprzedaż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Opłacalność sprzedaży mrożonych produktów</a:t>
            </a:r>
          </a:p>
        </p:txBody>
      </p:sp>
    </p:spTree>
    <p:extLst>
      <p:ext uri="{BB962C8B-B14F-4D97-AF65-F5344CB8AC3E}">
        <p14:creationId xmlns:p14="http://schemas.microsoft.com/office/powerpoint/2010/main" val="3249567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E8B9BE-8B6B-6847-64CC-35CDE6E5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Podział na etapy</a:t>
            </a:r>
          </a:p>
        </p:txBody>
      </p:sp>
      <p:pic>
        <p:nvPicPr>
          <p:cNvPr id="13" name="Symbol zastępczy zawartości 12">
            <a:extLst>
              <a:ext uri="{FF2B5EF4-FFF2-40B4-BE49-F238E27FC236}">
                <a16:creationId xmlns:a16="http://schemas.microsoft.com/office/drawing/2014/main" id="{97CD805E-FC19-738C-B4D4-7F60BEC2D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4" y="1782638"/>
            <a:ext cx="11261766" cy="4421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0218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5C5366-923A-8711-4942-B4700C94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Hurtownia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FD0BD56-40D2-02F7-E632-369C713F1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5012"/>
            <a:ext cx="360172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Tabela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faktów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Orders</a:t>
            </a:r>
            <a:endParaRPr lang="pl-PL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Dimension Table: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StockItems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Customers, Calendar</a:t>
            </a:r>
            <a:endParaRPr lang="pl-PL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Outrigger Dimension: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StockGroups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endParaRPr lang="pl-PL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Multimatching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Table: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StockItemStockGroups</a:t>
            </a:r>
            <a:endParaRPr lang="pl-PL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Symbol zastępczy zawartości 4">
            <a:extLst>
              <a:ext uri="{FF2B5EF4-FFF2-40B4-BE49-F238E27FC236}">
                <a16:creationId xmlns:a16="http://schemas.microsoft.com/office/drawing/2014/main" id="{F38DA8F8-6C97-2A72-4E51-CA29FE697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23" y="1852898"/>
            <a:ext cx="6048877" cy="4351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30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41F72E-AE81-18D9-F69E-48E13D32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ETL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18971A2-CB79-7492-B2EE-D0AD96446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9615"/>
            <a:ext cx="5980323" cy="43696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>
                <a:cs typeface="Calibri"/>
              </a:rPr>
              <a:t>Python</a:t>
            </a:r>
            <a:r>
              <a:rPr lang="pl-PL" dirty="0">
                <a:cs typeface="Calibri"/>
              </a:rPr>
              <a:t> + </a:t>
            </a:r>
            <a:r>
              <a:rPr lang="pl-PL" dirty="0" err="1"/>
              <a:t>pymssql</a:t>
            </a:r>
            <a:r>
              <a:rPr lang="pl-PL" dirty="0"/>
              <a:t> dla szybkiej iteracji</a:t>
            </a:r>
            <a:endParaRPr lang="pl-PL" dirty="0" err="1"/>
          </a:p>
          <a:p>
            <a:pPr lvl="1"/>
            <a:r>
              <a:rPr lang="pl-PL" dirty="0">
                <a:cs typeface="Calibri"/>
              </a:rPr>
              <a:t>Ładowanie danych z </a:t>
            </a:r>
            <a:r>
              <a:rPr lang="pl-PL" dirty="0" err="1">
                <a:cs typeface="Calibri"/>
              </a:rPr>
              <a:t>csv</a:t>
            </a:r>
            <a:r>
              <a:rPr lang="pl-PL" dirty="0">
                <a:cs typeface="Calibri"/>
              </a:rPr>
              <a:t> </a:t>
            </a:r>
            <a:r>
              <a:rPr lang="pl-PL" dirty="0" err="1">
                <a:cs typeface="Calibri"/>
              </a:rPr>
              <a:t>Pythonem</a:t>
            </a:r>
          </a:p>
          <a:p>
            <a:endParaRPr lang="pl-PL" dirty="0">
              <a:cs typeface="Calibri"/>
            </a:endParaRPr>
          </a:p>
          <a:p>
            <a:r>
              <a:rPr lang="pl-PL" dirty="0">
                <a:cs typeface="Calibri"/>
              </a:rPr>
              <a:t>Cykliczne dodawanie danych ETL przez użycie </a:t>
            </a:r>
            <a:r>
              <a:rPr lang="pl-PL" dirty="0" err="1">
                <a:cs typeface="Calibri"/>
              </a:rPr>
              <a:t>Crona</a:t>
            </a:r>
            <a:endParaRPr lang="pl-PL" dirty="0" err="1"/>
          </a:p>
          <a:p>
            <a:endParaRPr lang="pl-PL" dirty="0">
              <a:cs typeface="Calibri"/>
            </a:endParaRPr>
          </a:p>
          <a:p>
            <a:endParaRPr lang="pl-PL" dirty="0">
              <a:cs typeface="Calibri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9291184B-DD39-57B7-915B-04D48CD69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216" y="1634929"/>
            <a:ext cx="3516584" cy="350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29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39E0D9-FE5B-E018-C76B-91612ACC6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0145FF4-A918-A3DD-C109-4DFAFC2E2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7771" y="653765"/>
            <a:ext cx="5113705" cy="5628225"/>
          </a:xfrm>
        </p:spPr>
      </p:pic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5BF1417E-27F1-C015-0608-AFADE2E34087}"/>
              </a:ext>
            </a:extLst>
          </p:cNvPr>
          <p:cNvSpPr txBox="1">
            <a:spLocks/>
          </p:cNvSpPr>
          <p:nvPr/>
        </p:nvSpPr>
        <p:spPr>
          <a:xfrm>
            <a:off x="1021814" y="2555855"/>
            <a:ext cx="4944645" cy="43696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cs typeface="Calibri"/>
              </a:rPr>
              <a:t>Sprawdzenie pierwszego transferu danych</a:t>
            </a:r>
          </a:p>
          <a:p>
            <a:r>
              <a:rPr lang="pl-PL" dirty="0">
                <a:cs typeface="Calibri"/>
              </a:rPr>
              <a:t>Sprawdzenie kolejnych, iteracyjnych transferów danych przy nowych danych w tabelach</a:t>
            </a:r>
          </a:p>
        </p:txBody>
      </p:sp>
    </p:spTree>
    <p:extLst>
      <p:ext uri="{BB962C8B-B14F-4D97-AF65-F5344CB8AC3E}">
        <p14:creationId xmlns:p14="http://schemas.microsoft.com/office/powerpoint/2010/main" val="3452354364"/>
      </p:ext>
    </p:extLst>
  </p:cSld>
  <p:clrMapOvr>
    <a:masterClrMapping/>
  </p:clrMapOvr>
</p:sld>
</file>

<file path=ppt/theme/theme1.xml><?xml version="1.0" encoding="utf-8"?>
<a:theme xmlns:a="http://schemas.openxmlformats.org/drawingml/2006/main" name="FairPAN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irPAN" id="{D7E5D79E-04C4-4EAE-8E17-76273C2ED73A}" vid="{965D171C-3094-44AC-9902-BB8F7DD8A73C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C96B60C6FC0E84BBA39174ADFFE3681" ma:contentTypeVersion="13" ma:contentTypeDescription="Utwórz nowy dokument." ma:contentTypeScope="" ma:versionID="e92fcf2cbbb3097f0ed9eff7118f5a40">
  <xsd:schema xmlns:xsd="http://www.w3.org/2001/XMLSchema" xmlns:xs="http://www.w3.org/2001/XMLSchema" xmlns:p="http://schemas.microsoft.com/office/2006/metadata/properties" xmlns:ns3="9fcbd4b1-acba-40f5-9c18-6e7440fbdee0" xmlns:ns4="a6820557-34c2-4f59-b216-d67d264fdacd" targetNamespace="http://schemas.microsoft.com/office/2006/metadata/properties" ma:root="true" ma:fieldsID="0b3155e6e6272a23839a5e0aa52e2c0b" ns3:_="" ns4:_="">
    <xsd:import namespace="9fcbd4b1-acba-40f5-9c18-6e7440fbdee0"/>
    <xsd:import namespace="a6820557-34c2-4f59-b216-d67d264fdac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cbd4b1-acba-40f5-9c18-6e7440fbde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20557-34c2-4f59-b216-d67d264fdac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69A95D-7B83-4600-A8E3-E465FD569F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cbd4b1-acba-40f5-9c18-6e7440fbdee0"/>
    <ds:schemaRef ds:uri="a6820557-34c2-4f59-b216-d67d264fda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8B305F-6294-476A-9FC0-D1A37361E9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8EA21A-89A4-493C-BF97-560DBE6BC875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a6820557-34c2-4f59-b216-d67d264fdacd"/>
    <ds:schemaRef ds:uri="http://purl.org/dc/dcmitype/"/>
    <ds:schemaRef ds:uri="http://purl.org/dc/terms/"/>
    <ds:schemaRef ds:uri="http://www.w3.org/XML/1998/namespace"/>
    <ds:schemaRef ds:uri="9fcbd4b1-acba-40f5-9c18-6e7440fbdee0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FairPAN</Template>
  <TotalTime>455</TotalTime>
  <Words>258</Words>
  <Application>Microsoft Office PowerPoint</Application>
  <PresentationFormat>Panoramiczny</PresentationFormat>
  <Paragraphs>55</Paragraphs>
  <Slides>18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FairPAN</vt:lpstr>
      <vt:lpstr>Analiza biznesowa dla World Wide Importers</vt:lpstr>
      <vt:lpstr>Opis Zadania</vt:lpstr>
      <vt:lpstr>Dane</vt:lpstr>
      <vt:lpstr>Zrealizowane cele biznesowe</vt:lpstr>
      <vt:lpstr>Niezrealizowane cele biznesowe</vt:lpstr>
      <vt:lpstr>Podział na etapy</vt:lpstr>
      <vt:lpstr>Hurtownia Danych</vt:lpstr>
      <vt:lpstr>ETL</vt:lpstr>
      <vt:lpstr>Testowanie</vt:lpstr>
      <vt:lpstr>Analiza grup produktów</vt:lpstr>
      <vt:lpstr>Analiza grup produktów</vt:lpstr>
      <vt:lpstr>Najbardziej dochodowe miasta</vt:lpstr>
      <vt:lpstr>Analiza klientów</vt:lpstr>
      <vt:lpstr>Analiza klientów</vt:lpstr>
      <vt:lpstr>Lokalizacja klientów</vt:lpstr>
      <vt:lpstr>Lokalizacja klientów</vt:lpstr>
      <vt:lpstr>Analiza dostawców produktów</vt:lpstr>
      <vt:lpstr>Analiza dostawców produktów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Hubert Ruczyński</dc:creator>
  <cp:lastModifiedBy>Ruczyński Hubert (STUD)</cp:lastModifiedBy>
  <cp:revision>36</cp:revision>
  <dcterms:created xsi:type="dcterms:W3CDTF">2022-06-11T08:29:29Z</dcterms:created>
  <dcterms:modified xsi:type="dcterms:W3CDTF">2022-06-14T15:27:39Z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0x0101009C96B60C6FC0E84BBA39174ADFFE3681</vt:lpwstr>
  </property>
</Properties>
</file>